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  Тойота, цвет серебристый, ГРЗ Н405АУ177, брошено по адресу: г. Москва, район Щербинка, ул. Маршала Савицкого, вблизи д. 26 корп. 2; 2) ВАЗ 2106, цвет синий, ГРЗ Т682КТ90, брошено по адресу: г. Москва, район Щербинка, вблизи ГСК "Полёт-4" (координаты: 55.520259, 37.522069); 3) Мицубиси Галант, цвет серебристый, ГРЗ О471УУ38, брошено по адресу: г. Москва, район Щербинка, вблизи ГСК "Полёт-4" (координаты: 55.520259, 37.522069); 4) Фольксваген, цвет серый, ГРЗ б/н, брошено по адресу: г. Москва, район Щербинка, вблизи ГСК "Полёт-4" (координаты: 55.520259, 37.522069); 5) ВАЗ 2107, цвет красный, ГРЗ б/н, брошено по адресу: г. Москва, район Щербинка, вблизи ГСК "Полёт-4" (координаты: 55.520259, 37.522069) 6) Мицубиси, цвет сине-серебристый, ГРЗ б/н, брошено по адресу: г. Москва, район Щербинка, вблизи ГСК "Полёт-4" (координаты: 55.520259, 37.522069).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19" y="2901142"/>
            <a:ext cx="2196802" cy="18204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021" y="2901142"/>
            <a:ext cx="2612188" cy="18386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137" y="2901142"/>
            <a:ext cx="2362273" cy="18386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3338" y="2901142"/>
            <a:ext cx="2164073" cy="17982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4568" y="4909420"/>
            <a:ext cx="2256905" cy="17805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3571" y="4909420"/>
            <a:ext cx="2223816" cy="178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14567</TotalTime>
  <Words>369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13</cp:revision>
  <dcterms:created xsi:type="dcterms:W3CDTF">2025-11-12T06:09:37Z</dcterms:created>
  <dcterms:modified xsi:type="dcterms:W3CDTF">2026-07-28T14:17:48Z</dcterms:modified>
</cp:coreProperties>
</file>